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76" r:id="rId3"/>
    <p:sldId id="280" r:id="rId4"/>
    <p:sldId id="268" r:id="rId5"/>
    <p:sldId id="269" r:id="rId6"/>
    <p:sldId id="279" r:id="rId7"/>
    <p:sldId id="277" r:id="rId8"/>
    <p:sldId id="271" r:id="rId9"/>
    <p:sldId id="274" r:id="rId10"/>
    <p:sldId id="275" r:id="rId11"/>
    <p:sldId id="272" r:id="rId12"/>
    <p:sldId id="273" r:id="rId13"/>
    <p:sldId id="266" r:id="rId14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70FA-6E81-4545-BE44-EBB6A9A40942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ycMhMM2UFs&amp;feature=related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ontier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1816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Expanding West</a:t>
            </a:r>
            <a:endParaRPr lang="en-US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Regions Associated with </a:t>
            </a:r>
            <a:b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Westward Expansion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Southeast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Maryland, Delaware, West Virginia, Virginia, Kentucky, Tennessee, North Carolina, South Carolina, Georgia, Florida, Alabama, Mississippi, Louisiana, Arkansas  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Midwest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Ohio, Indiana, Illinois, Michigan, Wisconsin, Minnesota, Iowa, Missouri, Kansas, Nebraska, South Dakota, North Dakota 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Southwest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Texas, Oklahoma, New Mexico, Arizona 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Rocky Mountains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Colorado, Utah, Nevada, Montana, Wyoming, Idaho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Cities Associated with Westward Expansion</a:t>
            </a:r>
            <a:endParaRPr lang="en-US" sz="36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Midwest</a:t>
            </a:r>
          </a:p>
          <a:p>
            <a:pPr eaLnBrk="1" hangingPunct="1">
              <a:defRPr/>
            </a:pPr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Chicago,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St. Louis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Southwest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 Antonio,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Santa Fe 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Western (Rocky Mountains) 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Denver,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Salt Lake City 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Pacific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Seattle 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752600"/>
            <a:ext cx="18669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6988" y="4495800"/>
            <a:ext cx="25225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08175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Images Courtesy of 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AOL Images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Google Images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>
                <a:latin typeface="Comic Sans MS" pitchFamily="66" charset="0"/>
              </a:rPr>
              <a:t/>
            </a:r>
            <a:br>
              <a:rPr lang="en-US" sz="1200" dirty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Audio Courtesy of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Unitedstreaming.com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>
                <a:latin typeface="Comic Sans MS" pitchFamily="66" charset="0"/>
              </a:rPr>
              <a:t/>
            </a:r>
            <a:br>
              <a:rPr lang="en-US" sz="1200" dirty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Information Courtesy of 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Pulling it all together; schoolnet; curriculum pacing guide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49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Westward expansion ma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40000" contrast="-58000"/>
          </a:blip>
          <a:srcRect/>
          <a:stretch>
            <a:fillRect/>
          </a:stretch>
        </p:blipFill>
        <p:spPr>
          <a:xfrm>
            <a:off x="0" y="914400"/>
            <a:ext cx="9144000" cy="5943600"/>
          </a:xfrm>
          <a:noFill/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Why did Westward Expansion occur?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1295400"/>
            <a:ext cx="9144000" cy="566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 smtClean="0"/>
              <a:t>Opportunities </a:t>
            </a:r>
            <a:r>
              <a:rPr lang="en-US" sz="2400" b="1" dirty="0"/>
              <a:t>for </a:t>
            </a:r>
            <a:r>
              <a:rPr lang="en-US" sz="2400" b="1" dirty="0">
                <a:solidFill>
                  <a:srgbClr val="FF0000"/>
                </a:solidFill>
              </a:rPr>
              <a:t>land ownership </a:t>
            </a:r>
            <a:r>
              <a:rPr lang="en-US" sz="2400" b="1" dirty="0"/>
              <a:t>(Homestead Act)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Technological advances, including the </a:t>
            </a:r>
          </a:p>
          <a:p>
            <a:pPr>
              <a:spcBef>
                <a:spcPct val="20000"/>
              </a:spcBef>
            </a:pPr>
            <a:r>
              <a:rPr lang="en-US" sz="2400" b="1" dirty="0"/>
              <a:t>Transcontinental Railroad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Possibility of wealth created by the </a:t>
            </a:r>
            <a:r>
              <a:rPr lang="en-US" sz="2400" b="1" dirty="0">
                <a:solidFill>
                  <a:srgbClr val="FF0000"/>
                </a:solidFill>
              </a:rPr>
              <a:t>discovery 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of gold and silver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A new beginning for </a:t>
            </a:r>
            <a:r>
              <a:rPr lang="en-US" sz="2400" b="1" dirty="0">
                <a:solidFill>
                  <a:srgbClr val="FF0000"/>
                </a:solidFill>
              </a:rPr>
              <a:t>former slaves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Adventure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7391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How did people’s perceptions and use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 the Great Plains change after the Civil War?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00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1850-1890 - Before 1860, those who crossed the Mississippi generally traveled all the way to the west coast. Few settled in the Great Plains.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Bitter cold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winters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Low rainfall: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drought and dust storms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Fierce winds: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eroded soil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Treeless wasteland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American Desert</a:t>
            </a:r>
          </a:p>
          <a:p>
            <a:pPr lvl="2" eaLnBrk="1" hangingPunct="1">
              <a:buFontTx/>
              <a:buNone/>
            </a:pP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100" name="Picture 9" descr="350px-American_Bison_Great_Plains_U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029200"/>
            <a:ext cx="22860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EugeneMcCaul_WeatherWinner_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Free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Land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Encouraged by the </a:t>
            </a:r>
            <a:r>
              <a:rPr lang="en-US" sz="2800" u="sng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Homestead Act of 1862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Gave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free public land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the western territories to settlers who would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live on and farm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land.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 Americans and Southerners moved west to seek new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opportunities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after 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war.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farmers and immigrants flocked to the Great Plains during the decades after the Civil War</a:t>
            </a: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People began to see the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Plains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 as a "treeless wasteland" but as a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vast area to be settled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READ THE HOMESTEAD ACT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4" descr="homestead-certific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96717">
            <a:off x="6486076" y="327830"/>
            <a:ext cx="213360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5503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2"/>
                </a:solidFill>
                <a:hlinkClick r:id="rId2"/>
              </a:rPr>
              <a:t>http://www.youtube.com/watch?v=5ycMhMM2UFs&amp;feature=related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Technology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7239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Opened new lands in the West for settlement and made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farming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prosperous</a:t>
            </a:r>
          </a:p>
          <a:p>
            <a:pPr lvl="1" eaLnBrk="1" hangingPunct="1">
              <a:buFontTx/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Great Plains region was becoming a region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farms, ranches, and towns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6148" name="Picture 4" descr="1869_union_pacific_railroad_po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8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AC955505-CFB1-4C6A-F24DC623996BFE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2288" y="5307013"/>
            <a:ext cx="2271712" cy="155098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New Technology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Railroads: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1860-1890 RR grew fast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Transcontinental Railroad (1869)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Linked the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Atlantic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Pacific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Coast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Encouraging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industrial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economic growth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Beef Cattle Raising: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Cattle Ranching appeared throughout the Great Plains: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Texas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Demand for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beef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was high; ranchers would “drive” their cattle north to the railroad lines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Barbed Wire: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Allowed farmers to keep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cattle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from their crops</a:t>
            </a:r>
          </a:p>
          <a:p>
            <a:pPr lvl="2" eaLnBrk="1" hangingPunct="1">
              <a:lnSpc>
                <a:spcPct val="80000"/>
              </a:lnSpc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44" name="Picture 5" descr="cowboyssmall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914400"/>
            <a:ext cx="1905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barb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3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New Technology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Wheat Farming: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Farmers adopted an improved form of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Russian wheat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which required less water and grew well in dryer soil of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Plains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Steel Plow/Dry Farming: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 improved steel plows, farmers could break up the tough soil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Sod Houses/Windmills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Lacking trees and other materials, settlers on the Great Plains built their homes from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sod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; a sort of packed dirt held together by roots and cut into squares.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models of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windmills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were used throughout the Great Plains to pump water from the ground and to provide power.</a:t>
            </a:r>
          </a:p>
        </p:txBody>
      </p:sp>
      <p:pic>
        <p:nvPicPr>
          <p:cNvPr id="11268" name="Picture 5" descr="WheatMonte1912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A5D50583-70C5-427E-9B50-313B11E717A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450</Words>
  <Application>Microsoft Office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Expanding West</vt:lpstr>
      <vt:lpstr>PowerPoint Presentation</vt:lpstr>
      <vt:lpstr>Why did Westward Expansion occur?</vt:lpstr>
      <vt:lpstr>How did people’s perceptions and use of the Great Plains change after the Civil War? </vt:lpstr>
      <vt:lpstr>Free Land  </vt:lpstr>
      <vt:lpstr>PowerPoint Presentation</vt:lpstr>
      <vt:lpstr>New Technology</vt:lpstr>
      <vt:lpstr>New Technology</vt:lpstr>
      <vt:lpstr>New Technology</vt:lpstr>
      <vt:lpstr>Regions Associated with  Westward Expansion </vt:lpstr>
      <vt:lpstr>Cities Associated with Westward Expansion</vt:lpstr>
      <vt:lpstr>Images Courtesy of  AOL Images Google Images  Audio Courtesy of Unitedstreaming.com  Information Courtesy of  Pulling it all together; schoolnet; curriculum pacing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</dc:title>
  <dc:creator>Owner</dc:creator>
  <cp:lastModifiedBy>vjdean</cp:lastModifiedBy>
  <cp:revision>38</cp:revision>
  <dcterms:created xsi:type="dcterms:W3CDTF">2009-08-30T00:48:55Z</dcterms:created>
  <dcterms:modified xsi:type="dcterms:W3CDTF">2013-09-19T16:48:51Z</dcterms:modified>
</cp:coreProperties>
</file>